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58" r:id="rId5"/>
    <p:sldId id="259" r:id="rId6"/>
    <p:sldId id="283" r:id="rId7"/>
    <p:sldId id="263" r:id="rId8"/>
    <p:sldId id="284" r:id="rId9"/>
    <p:sldId id="288" r:id="rId10"/>
    <p:sldId id="269" r:id="rId11"/>
    <p:sldId id="271" r:id="rId12"/>
    <p:sldId id="286" r:id="rId13"/>
    <p:sldId id="268" r:id="rId14"/>
    <p:sldId id="272" r:id="rId15"/>
    <p:sldId id="275" r:id="rId16"/>
    <p:sldId id="279" r:id="rId17"/>
    <p:sldId id="290" r:id="rId18"/>
    <p:sldId id="291" r:id="rId19"/>
    <p:sldId id="274" r:id="rId20"/>
    <p:sldId id="276" r:id="rId21"/>
    <p:sldId id="278" r:id="rId22"/>
  </p:sldIdLst>
  <p:sldSz cx="12192000" cy="6858000"/>
  <p:notesSz cx="6858000" cy="9144000"/>
  <p:embeddedFontLst>
    <p:embeddedFont>
      <p:font typeface="Montserrat Black" panose="00000A00000000000000" pitchFamily="2" charset="0"/>
      <p:bold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43E"/>
    <a:srgbClr val="F3F3F3"/>
    <a:srgbClr val="F9AC1E"/>
    <a:srgbClr val="000000"/>
    <a:srgbClr val="22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ng-up.tistory.com/1013" TargetMode="External"/><Relationship Id="rId4" Type="http://schemas.openxmlformats.org/officeDocument/2006/relationships/hyperlink" Target="https://giphy.com/gifs/vfx-houdini-blackhole-fYwTUll1cEnrM6Y4I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61415-18CD-507F-81E8-D122E02E9117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C7ADE-CD2E-55FA-0BF9-61EB799C14B5}"/>
              </a:ext>
            </a:extLst>
          </p:cNvPr>
          <p:cNvSpPr txBox="1"/>
          <p:nvPr/>
        </p:nvSpPr>
        <p:spPr>
          <a:xfrm>
            <a:off x="6170975" y="133419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기본적으로 플레이어는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레이저 총알을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59902D-DA3B-1C5D-4450-C914B2DDA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29"/>
          <a:stretch/>
        </p:blipFill>
        <p:spPr>
          <a:xfrm>
            <a:off x="882372" y="2853985"/>
            <a:ext cx="3439371" cy="1150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0B74A-11CC-25EB-205F-F1AFED5C3A7C}"/>
              </a:ext>
            </a:extLst>
          </p:cNvPr>
          <p:cNvSpPr txBox="1"/>
          <p:nvPr/>
        </p:nvSpPr>
        <p:spPr>
          <a:xfrm>
            <a:off x="6170974" y="2526686"/>
            <a:ext cx="5234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가지 보석이 존재하며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보석을 장착하여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무기를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6BE8D-BF8C-88BD-65D7-46B584B768A0}"/>
              </a:ext>
            </a:extLst>
          </p:cNvPr>
          <p:cNvSpPr txBox="1"/>
          <p:nvPr/>
        </p:nvSpPr>
        <p:spPr>
          <a:xfrm>
            <a:off x="6170974" y="4151617"/>
            <a:ext cx="5234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강화된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유도탄레이저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총알과 시야 내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모든 적들을 제거하는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필살기가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7F1C1-161F-17C5-1361-9DA2111A14F1}"/>
              </a:ext>
            </a:extLst>
          </p:cNvPr>
          <p:cNvSpPr/>
          <p:nvPr/>
        </p:nvSpPr>
        <p:spPr>
          <a:xfrm>
            <a:off x="508000" y="4897120"/>
            <a:ext cx="3813743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집에서 표로 수정</a:t>
            </a:r>
          </a:p>
        </p:txBody>
      </p:sp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 과제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0" y="2497984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0" y="3352214"/>
            <a:ext cx="5557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 서버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95772" y="1902470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78169-FD6A-8DC2-F424-0E1F2D7123D8}"/>
              </a:ext>
            </a:extLst>
          </p:cNvPr>
          <p:cNvSpPr txBox="1"/>
          <p:nvPr/>
        </p:nvSpPr>
        <p:spPr>
          <a:xfrm>
            <a:off x="633676" y="3295757"/>
            <a:ext cx="16514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스크린샷 필요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10F0B1-41B6-9E72-346F-DCADDFF2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09" y="3030092"/>
            <a:ext cx="28479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2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19" y="1395028"/>
            <a:ext cx="6436507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Lovers in a Dangerous Spacetime</a:t>
            </a:r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유사성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2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1" y="3971889"/>
            <a:ext cx="1181016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507152"/>
            <a:ext cx="3276332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507151"/>
            <a:ext cx="3276333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</a:t>
              </a:r>
              <a:r>
                <a:rPr lang="ko-KR" altLang="en-US" sz="30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매니아층을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요소 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애니매이션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479089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6" y="3121734"/>
            <a:ext cx="5168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개발일정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32995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항 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7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리소스 수집 및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인게임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721895" y="2608446"/>
            <a:ext cx="9606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https://giphy.com/gifs/vfx-houdini-blackhole-fYwTUll1cEnrM6Y4Ir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https://young-up.tistory.com/1013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369554"/>
            <a:ext cx="3960000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06736"/>
            <a:ext cx="4354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385290"/>
            <a:ext cx="39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06736"/>
            <a:ext cx="496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22421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06685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0122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33075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1025562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 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다시 </a:t>
            </a:r>
            <a:r>
              <a:rPr lang="ko-KR" altLang="en-US" dirty="0" err="1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그릴것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90E96-9C7D-9382-0B4D-49CB096A26B2}"/>
              </a:ext>
            </a:extLst>
          </p:cNvPr>
          <p:cNvSpPr/>
          <p:nvPr/>
        </p:nvSpPr>
        <p:spPr>
          <a:xfrm>
            <a:off x="4895248" y="2000114"/>
            <a:ext cx="2877952" cy="4016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99696-40CB-8884-38D5-901AFAE06542}"/>
              </a:ext>
            </a:extLst>
          </p:cNvPr>
          <p:cNvSpPr/>
          <p:nvPr/>
        </p:nvSpPr>
        <p:spPr>
          <a:xfrm>
            <a:off x="5597892" y="2000114"/>
            <a:ext cx="1472664" cy="4016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A14C2-CA02-B563-CFA2-CE44352C6542}"/>
              </a:ext>
            </a:extLst>
          </p:cNvPr>
          <p:cNvCxnSpPr>
            <a:cxnSpLocks/>
          </p:cNvCxnSpPr>
          <p:nvPr/>
        </p:nvCxnSpPr>
        <p:spPr>
          <a:xfrm flipV="1">
            <a:off x="8653111" y="1612766"/>
            <a:ext cx="0" cy="4547402"/>
          </a:xfrm>
          <a:prstGeom prst="straightConnector1">
            <a:avLst/>
          </a:prstGeom>
          <a:ln w="127000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9D2849-76A4-0AE8-EA22-08B4BFB942B9}"/>
              </a:ext>
            </a:extLst>
          </p:cNvPr>
          <p:cNvCxnSpPr/>
          <p:nvPr/>
        </p:nvCxnSpPr>
        <p:spPr>
          <a:xfrm>
            <a:off x="4608168" y="1978802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4684DD-DC23-53F8-A705-3598571FA622}"/>
              </a:ext>
            </a:extLst>
          </p:cNvPr>
          <p:cNvCxnSpPr/>
          <p:nvPr/>
        </p:nvCxnSpPr>
        <p:spPr>
          <a:xfrm>
            <a:off x="4608168" y="447268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7EB9A0-EC58-FE39-BC32-F3676B313B6D}"/>
              </a:ext>
            </a:extLst>
          </p:cNvPr>
          <p:cNvSpPr/>
          <p:nvPr/>
        </p:nvSpPr>
        <p:spPr>
          <a:xfrm>
            <a:off x="1592544" y="4395685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66A06-AFFE-A1E2-206C-2FD6B449A0B4}"/>
              </a:ext>
            </a:extLst>
          </p:cNvPr>
          <p:cNvSpPr txBox="1"/>
          <p:nvPr/>
        </p:nvSpPr>
        <p:spPr>
          <a:xfrm>
            <a:off x="1685286" y="4466618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A7F3F3-9042-82F1-BC90-571B3529487D}"/>
              </a:ext>
            </a:extLst>
          </p:cNvPr>
          <p:cNvSpPr/>
          <p:nvPr/>
        </p:nvSpPr>
        <p:spPr>
          <a:xfrm>
            <a:off x="1592544" y="1897548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4C752-9FFD-CF0E-2A44-A1A76FA136FC}"/>
              </a:ext>
            </a:extLst>
          </p:cNvPr>
          <p:cNvSpPr txBox="1"/>
          <p:nvPr/>
        </p:nvSpPr>
        <p:spPr>
          <a:xfrm>
            <a:off x="1685286" y="1963170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6E4096-2F62-3438-581A-62A4A3924A23}"/>
              </a:ext>
            </a:extLst>
          </p:cNvPr>
          <p:cNvSpPr/>
          <p:nvPr/>
        </p:nvSpPr>
        <p:spPr>
          <a:xfrm>
            <a:off x="9243096" y="3434347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7B470-9952-A827-0969-C6E5CAD6AE3B}"/>
              </a:ext>
            </a:extLst>
          </p:cNvPr>
          <p:cNvSpPr txBox="1"/>
          <p:nvPr/>
        </p:nvSpPr>
        <p:spPr>
          <a:xfrm>
            <a:off x="9335838" y="3509205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 방향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9320DF-96EF-B89A-0AA8-8C0E37613030}"/>
              </a:ext>
            </a:extLst>
          </p:cNvPr>
          <p:cNvSpPr/>
          <p:nvPr/>
        </p:nvSpPr>
        <p:spPr>
          <a:xfrm>
            <a:off x="8818880" y="3088640"/>
            <a:ext cx="2428240" cy="1574800"/>
          </a:xfrm>
          <a:prstGeom prst="rect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 시트 추가</a:t>
            </a:r>
          </a:p>
        </p:txBody>
      </p:sp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pic>
        <p:nvPicPr>
          <p:cNvPr id="3" name="그림 2" descr="어두운, 벌레, 흐린이(가) 표시된 사진&#10;&#10;자동 생성된 설명">
            <a:extLst>
              <a:ext uri="{FF2B5EF4-FFF2-40B4-BE49-F238E27FC236}">
                <a16:creationId xmlns:a16="http://schemas.microsoft.com/office/drawing/2014/main" id="{85283AC0-F675-1F19-BBAE-5ADBCBFCC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26" y="2808178"/>
            <a:ext cx="3561348" cy="35613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734</Words>
  <Application>Microsoft Office PowerPoint</Application>
  <PresentationFormat>와이드스크린</PresentationFormat>
  <Paragraphs>165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G마켓 산스 TTF Light</vt:lpstr>
      <vt:lpstr>Arial</vt:lpstr>
      <vt:lpstr>Wingdings</vt:lpstr>
      <vt:lpstr>Montserrat Black</vt:lpstr>
      <vt:lpstr>맑은 고딕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Jung Nai Hoon</cp:lastModifiedBy>
  <cp:revision>118</cp:revision>
  <dcterms:created xsi:type="dcterms:W3CDTF">2022-11-25T05:47:03Z</dcterms:created>
  <dcterms:modified xsi:type="dcterms:W3CDTF">2022-12-15T11:05:47Z</dcterms:modified>
</cp:coreProperties>
</file>